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98" d="100"/>
          <a:sy n="98" d="100"/>
        </p:scale>
        <p:origin x="267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2370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Routing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router-on-a stick: Configuración del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router-on-a stick: Configuración del switch</a:t>
            </a:r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6.1.1.3 – Tipos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6.1.1.3 – Tipos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6.1.1.4 – Redes VLAN de voz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6.1.1.4 – Redes VLAN de voz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6.1.2.1 – Enlaces troncales de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MX" sz="2400" dirty="0">
                <a:latin typeface="Arial" charset="0"/>
              </a:rPr>
              <a:t>VLANs</a:t>
            </a:r>
            <a:endParaRPr lang="es-MX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 dirty="0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VLANs.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VLANs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/>
              <a:t>VLANs 802.1Q </a:t>
            </a:r>
            <a:r>
              <a:rPr lang="es-ES" sz="2000" dirty="0"/>
              <a:t>se utiliza para intercambiar tráfico con las distintas VLANs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switches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switches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/>
              <a:t>Token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Trunking Protocol,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routing entre 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VLANs?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VLANs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Routing entre VLANs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/>
              <a:t>router-on-a-stick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router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VLANs.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o="urn:schemas-microsoft-com:office:office" xmlns:v="urn:schemas-microsoft-com:vml" xmlns:wp="http://schemas.openxmlformats.org/drawingml/2006/powerpointprocessingDrawing" xmlns:wne="http://schemas.microsoft.com/office/powerpoint/2006/powerpointml" xmlns:cdr="http://schemas.openxmlformats.org/drawingml/2006/chartDrawing" xmlns:dgm="http://schemas.openxmlformats.org/drawingml/2006/diagram" xmlns:c="http://schemas.openxmlformats.org/drawingml/2006/chart" xmlns:a14="http://schemas.microsoft.com/office/drawing/2010/main" xmlns:mc="http://schemas.openxmlformats.org/markup-compatibility/2006" xmlns:ma14="http://schemas.microsoft.com/office/mac/drawingml/2011/main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(delay)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30448</TotalTime>
  <Pages>28</Pages>
  <Words>1675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VLANs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1092</cp:revision>
  <cp:lastPrinted>1999-01-27T00:54:54Z</cp:lastPrinted>
  <dcterms:created xsi:type="dcterms:W3CDTF">2006-10-23T15:07:30Z</dcterms:created>
  <dcterms:modified xsi:type="dcterms:W3CDTF">2022-02-01T17:20:47Z</dcterms:modified>
</cp:coreProperties>
</file>